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9"/>
    <p:restoredTop sz="94662"/>
  </p:normalViewPr>
  <p:slideViewPr>
    <p:cSldViewPr snapToGrid="0" snapToObjects="1">
      <p:cViewPr varScale="1">
        <p:scale>
          <a:sx n="91" d="100"/>
          <a:sy n="91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D78182-2F9E-AE4D-8F5A-4F745C70D648}" type="datetimeFigureOut">
              <a:rPr lang="en-US" smtClean="0"/>
              <a:t>4/4/19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12D25-45AA-9747-9D05-D8329521F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85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2D25-45AA-9747-9D05-D8329521F5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365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B7D08-BD7F-D746-95EB-700B896F9B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9314E5-35AB-A441-8DCF-E93A9A3F5B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4F773-F88D-5848-83CE-6D5F78DF0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2B65F-0B06-2843-B02D-84F80E39E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9F258-D7DA-184D-828B-0F79E29F3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8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8DABE-56C1-F948-BF04-596A0EF46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97DB2E-6533-0740-8DFA-158F446241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973135-AEFC-D541-AB80-6F8A98F98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7B1863-98C3-D94F-A1E4-D12626586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6BD83-E64E-5E4E-8DBF-CE4B2D7EB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262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202951-4D6A-DA43-A977-CC6EA1BFE5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78696C-C8DE-8C44-B8CA-7CC25967C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EEBF1-F1B2-A844-8583-CD7F6A07C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3B9FE-85F2-6E46-991E-2E5D33429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BE5C6-F650-2A43-85A4-339D20B35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33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48DA2-A88E-0E49-AFA7-8F9FE97E2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D197D-857D-104A-97F7-22691BD62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C3996-513E-144B-AB1D-1D5AC16AD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CF07C-F973-5D41-AE4A-00FBF79FB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2E03F-88CF-594C-A243-F5DD3BCB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16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3F42D-87F5-F24E-81D3-07082A11D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D1FF89-8609-404B-99B1-2E244C9A1B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FC7EB-8ACE-1248-A6AE-529BCCEF0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5692A-44C8-E349-8B35-36177E595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0E4AF-2DAD-364A-B301-90B8CB907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72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D40DF-9103-D84E-BC86-EAD82AFF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A629C-B9EA-054B-AA5B-6B0437B9C0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0BDD92-B465-FC4F-BFA5-015A76039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35CC5-BFDF-244E-8EE3-2FE1E6784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35D1EC-FF05-B540-B0E2-41E6FA6FE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2FF8EB-A1FC-AD46-8291-33975FA1C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653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4D6C2-DC76-DF4B-8FE1-A3EB7BA75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5DC94-BB19-4741-AEB9-B8D43FC464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7DB5AC-5D46-E04A-8414-6A08FD47C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6E33DD-EAAB-CF43-88AF-879C1CF77E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68FBE9-5813-3240-AB3D-05BACC5E94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57FDCC-41F0-1A4C-9151-91136E7BC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6F218D-2EF5-964E-A36C-4D88864A0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39BCDA-5A16-9349-A640-7F8B94CF0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701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7541D-3A20-7041-89FC-06F76ADA5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3883E8-A47B-424A-BF61-000964460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5C6FC9-A8A5-434F-AB54-165E8256B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38895E-FE06-9941-B061-88D44E7FE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1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C0394D-946C-7A44-9FB5-2916114B9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88DC19-880F-5D40-A05D-815047BF9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32096C-9D8A-9A40-93AA-E3231E529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071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9FF4C-9FB3-CA46-9674-B51030BD7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D6C03-EB9F-C94B-B770-BB73A2700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BBEBC3-A75F-5C40-839E-56AC12622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29CE7A-82AC-064A-9E47-439F7CD4C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012FD8-BFD2-0146-BA7C-E5AC865A9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C209A-0810-264F-82E2-F649BBA41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511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EE1C-8905-C842-AD48-63AB66700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C76CEC-73B0-4F49-9675-82C2F6B02F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5843D5-60FE-5D44-AD8D-1563B588E8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8F74AB-FCFB-8241-826C-5F115D5CC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EF7AAD-3416-DF44-AFCD-46773410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09E86E-47CD-1040-BD40-2A9A93A71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03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BAFA0D-5C0D-5A44-8F78-D71F93952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A8A91-7B1D-6A4F-B8D7-4E7ED2A3A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7546B-369E-E846-8FAB-C246B22EE0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A8BAB-3646-474F-A9E8-17F42AABA3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345B9-E724-FA41-B0C3-B15487C82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24922-9EF7-A449-A4E1-8AB674456D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9E6F9-C6E1-BC44-94FC-E3A19ADA7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58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899534-152C-944E-B1CD-5AF6DF4FB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09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D00A5E-15DF-324F-ACB6-47D9383AE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005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7545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8A582F-E62B-4A45-B748-F5338601D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447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18ECF8-C5ED-4B4D-AA03-4422026E4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200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789ED5-D3F3-F34A-A9B3-FCB2B6042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922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CC2166-388B-4440-BD23-665434713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278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40ACFB-2CC7-5E4B-BEB1-2D3E6CEA0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94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168940-38A6-024E-83C1-12B410592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74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8C190F-6585-DE4A-895A-A53E84ED3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439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EC89C0-C8C8-654E-A7E3-6FF5F4FE6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086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</Words>
  <Application>Microsoft Macintosh PowerPoint</Application>
  <PresentationFormat>Widescreen</PresentationFormat>
  <Paragraphs>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Vannia Hernandez</dc:creator>
  <cp:lastModifiedBy>Vannia Hernandez</cp:lastModifiedBy>
  <cp:revision>2</cp:revision>
  <dcterms:created xsi:type="dcterms:W3CDTF">2019-04-05T00:05:21Z</dcterms:created>
  <dcterms:modified xsi:type="dcterms:W3CDTF">2019-04-05T00:30:28Z</dcterms:modified>
</cp:coreProperties>
</file>

<file path=docProps/thumbnail.jpeg>
</file>